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9" r:id="rId32"/>
    <p:sldId id="287" r:id="rId33"/>
    <p:sldId id="288" r:id="rId34"/>
    <p:sldId id="259" r:id="rId35"/>
    <p:sldId id="291" r:id="rId36"/>
    <p:sldId id="295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076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5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834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269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336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899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20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809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37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602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299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8F367-C0F3-4E2B-B800-851183BE60AD}" type="datetimeFigureOut">
              <a:rPr lang="en-IE" smtClean="0"/>
              <a:t>11/06/2016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749DD-964B-4DCB-9920-5F0305E7053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763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2" algn="ctr"/>
            <a:r>
              <a:rPr lang="en-IE" sz="2400" b="1" dirty="0"/>
              <a:t>Maritime Heritage in Local </a:t>
            </a:r>
            <a:r>
              <a:rPr lang="en-IE" sz="2400" b="1" dirty="0" smtClean="0"/>
              <a:t>Communities - Sustainability Models</a:t>
            </a:r>
            <a:br>
              <a:rPr lang="en-IE" sz="2400" b="1" dirty="0" smtClean="0"/>
            </a:br>
            <a:r>
              <a:rPr lang="en-IE" sz="2400" b="1" dirty="0" smtClean="0"/>
              <a:t>10th </a:t>
            </a:r>
            <a:r>
              <a:rPr lang="en-IE" sz="2400" b="1" dirty="0"/>
              <a:t>June, 2016</a:t>
            </a:r>
            <a:br>
              <a:rPr lang="en-IE" sz="2400" b="1" dirty="0"/>
            </a:br>
            <a:endParaRPr lang="en-IE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Funding challenges and sources</a:t>
            </a:r>
          </a:p>
          <a:p>
            <a:endParaRPr lang="en-IE" sz="2800" dirty="0"/>
          </a:p>
          <a:p>
            <a:r>
              <a:rPr lang="en-IE" sz="2800" dirty="0" smtClean="0"/>
              <a:t>Cathy Buchanan, </a:t>
            </a:r>
            <a:r>
              <a:rPr lang="en-IE" sz="2800" dirty="0" err="1" smtClean="0"/>
              <a:t>Meitheal</a:t>
            </a:r>
            <a:r>
              <a:rPr lang="en-IE" sz="2800" dirty="0" smtClean="0"/>
              <a:t> Mara, Cork, Ireland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601121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97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71" y="0"/>
            <a:ext cx="7015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0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94"/>
            <a:ext cx="12192000" cy="5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18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43" y="0"/>
            <a:ext cx="9358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99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05" y="-49873"/>
            <a:ext cx="6892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50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88" y="0"/>
            <a:ext cx="8447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7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90" y="0"/>
            <a:ext cx="9074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6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11" y="0"/>
            <a:ext cx="7352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64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6" y="0"/>
            <a:ext cx="11874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23" y="0"/>
            <a:ext cx="5687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1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45" y="165426"/>
            <a:ext cx="8833104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2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5" y="0"/>
            <a:ext cx="11103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78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29" y="0"/>
            <a:ext cx="5685373" cy="68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3" y="0"/>
            <a:ext cx="926592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14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44" y="0"/>
            <a:ext cx="926592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24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-134387"/>
            <a:ext cx="926592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3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6" y="353457"/>
            <a:ext cx="11101845" cy="6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9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36" y="388897"/>
            <a:ext cx="9015153" cy="59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48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59" y="272519"/>
            <a:ext cx="9015153" cy="59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77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2" y="-45721"/>
            <a:ext cx="11631169" cy="69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29" y="289144"/>
            <a:ext cx="9015153" cy="59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9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34" y="0"/>
            <a:ext cx="9342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53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0" y="423347"/>
            <a:ext cx="10577945" cy="56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4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" y="94488"/>
            <a:ext cx="10076688" cy="66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2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18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80" y="0"/>
            <a:ext cx="10455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0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37" y="285750"/>
            <a:ext cx="961072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5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Development of </a:t>
            </a:r>
            <a:r>
              <a:rPr lang="en-IE" dirty="0" err="1" smtClean="0"/>
              <a:t>Meitheal</a:t>
            </a:r>
            <a:r>
              <a:rPr lang="en-IE" dirty="0" smtClean="0"/>
              <a:t> Mara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Founded 1993</a:t>
            </a:r>
          </a:p>
          <a:p>
            <a:r>
              <a:rPr lang="en-IE" dirty="0" smtClean="0"/>
              <a:t>Community employment scheme 1994</a:t>
            </a:r>
          </a:p>
          <a:p>
            <a:r>
              <a:rPr lang="en-IE" i="1" dirty="0" err="1" smtClean="0"/>
              <a:t>Bádoireacht</a:t>
            </a:r>
            <a:r>
              <a:rPr lang="en-IE" dirty="0" smtClean="0"/>
              <a:t> programme for young people 1999</a:t>
            </a:r>
          </a:p>
          <a:p>
            <a:r>
              <a:rPr lang="en-IE" dirty="0" smtClean="0"/>
              <a:t>Back to Education Initiative 2003 (European Social Fund)</a:t>
            </a:r>
          </a:p>
          <a:p>
            <a:r>
              <a:rPr lang="en-IE" dirty="0" smtClean="0"/>
              <a:t>Ocean to City 2005 (Cork 2005, European Capital of Culture)</a:t>
            </a:r>
          </a:p>
          <a:p>
            <a:r>
              <a:rPr lang="en-IE" dirty="0" smtClean="0"/>
              <a:t>Community Services Programme 2008</a:t>
            </a:r>
          </a:p>
          <a:p>
            <a:r>
              <a:rPr lang="en-IE" dirty="0" smtClean="0"/>
              <a:t>EU Boat 2013 – 2015 (Leonardo Lifelong Learning Programme – Learning Partnership with </a:t>
            </a:r>
            <a:r>
              <a:rPr lang="en-IE" dirty="0" err="1" smtClean="0"/>
              <a:t>Albaola</a:t>
            </a:r>
            <a:r>
              <a:rPr lang="en-IE" dirty="0" smtClean="0"/>
              <a:t> (Spain), </a:t>
            </a:r>
            <a:r>
              <a:rPr lang="en-IE" dirty="0" err="1" smtClean="0"/>
              <a:t>Chantiers</a:t>
            </a:r>
            <a:r>
              <a:rPr lang="en-IE" dirty="0" smtClean="0"/>
              <a:t> </a:t>
            </a:r>
            <a:r>
              <a:rPr lang="en-IE" dirty="0" err="1" smtClean="0"/>
              <a:t>Tramasset</a:t>
            </a:r>
            <a:r>
              <a:rPr lang="en-IE" dirty="0" smtClean="0"/>
              <a:t> (France) and </a:t>
            </a:r>
            <a:r>
              <a:rPr lang="en-IE" dirty="0" err="1" smtClean="0"/>
              <a:t>Euclides</a:t>
            </a:r>
            <a:r>
              <a:rPr lang="en-IE" dirty="0" smtClean="0"/>
              <a:t> (Belgium)</a:t>
            </a:r>
          </a:p>
          <a:p>
            <a:endParaRPr lang="en-IE" i="1" dirty="0"/>
          </a:p>
        </p:txBody>
      </p:sp>
    </p:spTree>
    <p:extLst>
      <p:ext uri="{BB962C8B-B14F-4D97-AF65-F5344CB8AC3E}">
        <p14:creationId xmlns:p14="http://schemas.microsoft.com/office/powerpoint/2010/main" val="116717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32" y="0"/>
            <a:ext cx="9150006" cy="690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605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40" y="63915"/>
            <a:ext cx="9011896" cy="674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017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People - volunteers and community employment participants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764" y="2394065"/>
            <a:ext cx="5521036" cy="3782898"/>
          </a:xfrm>
        </p:spPr>
        <p:txBody>
          <a:bodyPr/>
          <a:lstStyle/>
          <a:p>
            <a:r>
              <a:rPr lang="en-IE" dirty="0" err="1" smtClean="0"/>
              <a:t>Meitheal</a:t>
            </a:r>
            <a:r>
              <a:rPr lang="en-IE" dirty="0" smtClean="0"/>
              <a:t> Mara Board of Directors (8 members, volunteers)</a:t>
            </a:r>
          </a:p>
          <a:p>
            <a:r>
              <a:rPr lang="en-IE" dirty="0" smtClean="0"/>
              <a:t>Committees (6 further volunteers)</a:t>
            </a:r>
          </a:p>
          <a:p>
            <a:r>
              <a:rPr lang="en-IE" dirty="0" err="1" smtClean="0"/>
              <a:t>Fionnbarra</a:t>
            </a:r>
            <a:r>
              <a:rPr lang="en-IE" dirty="0" smtClean="0"/>
              <a:t> adult crew (5)</a:t>
            </a:r>
          </a:p>
          <a:p>
            <a:r>
              <a:rPr lang="en-IE" dirty="0" smtClean="0"/>
              <a:t>Community employment – up to 12 people at any one time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4065"/>
            <a:ext cx="5181600" cy="3782898"/>
          </a:xfrm>
        </p:spPr>
        <p:txBody>
          <a:bodyPr/>
          <a:lstStyle/>
          <a:p>
            <a:r>
              <a:rPr lang="en-IE" dirty="0" smtClean="0"/>
              <a:t>Cork Harbour Festival and Ocean to City</a:t>
            </a:r>
          </a:p>
          <a:p>
            <a:pPr lvl="1"/>
            <a:r>
              <a:rPr lang="en-IE" dirty="0" smtClean="0"/>
              <a:t>12 volunteers, core team</a:t>
            </a:r>
          </a:p>
          <a:p>
            <a:pPr lvl="1"/>
            <a:r>
              <a:rPr lang="en-IE" dirty="0" smtClean="0"/>
              <a:t>300+ volunteers for events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129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56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9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5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0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65" y="0"/>
            <a:ext cx="9814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150</Words>
  <Application>Microsoft Office PowerPoint</Application>
  <PresentationFormat>Widescreen</PresentationFormat>
  <Paragraphs>20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Maritime Heritage in Local Communities - Sustainability Models 10th June, 2016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Meitheal Mara</vt:lpstr>
      <vt:lpstr>PowerPoint Presentation</vt:lpstr>
      <vt:lpstr>PowerPoint Presentation</vt:lpstr>
      <vt:lpstr>People - volunteers and community employment participants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Heritage in Local Communities - Sustainability Models 10th June, 2016</dc:title>
  <dc:creator>Cathy</dc:creator>
  <cp:lastModifiedBy>Cathy</cp:lastModifiedBy>
  <cp:revision>14</cp:revision>
  <dcterms:created xsi:type="dcterms:W3CDTF">2016-06-11T04:45:45Z</dcterms:created>
  <dcterms:modified xsi:type="dcterms:W3CDTF">2016-06-11T05:59:41Z</dcterms:modified>
</cp:coreProperties>
</file>